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87" r:id="rId1"/>
  </p:sldMasterIdLst>
  <p:sldIdLst>
    <p:sldId id="256" r:id="rId2"/>
    <p:sldId id="260" r:id="rId3"/>
    <p:sldId id="261" r:id="rId4"/>
    <p:sldId id="268" r:id="rId5"/>
    <p:sldId id="257" r:id="rId6"/>
    <p:sldId id="258" r:id="rId7"/>
    <p:sldId id="259" r:id="rId8"/>
    <p:sldId id="262" r:id="rId9"/>
    <p:sldId id="263" r:id="rId10"/>
    <p:sldId id="271" r:id="rId11"/>
    <p:sldId id="265" r:id="rId12"/>
    <p:sldId id="266" r:id="rId13"/>
    <p:sldId id="272" r:id="rId14"/>
    <p:sldId id="264" r:id="rId15"/>
    <p:sldId id="270" r:id="rId16"/>
    <p:sldId id="269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85" autoAdjust="0"/>
    <p:restoredTop sz="94660"/>
  </p:normalViewPr>
  <p:slideViewPr>
    <p:cSldViewPr snapToGrid="0">
      <p:cViewPr varScale="1">
        <p:scale>
          <a:sx n="46" d="100"/>
          <a:sy n="46" d="100"/>
        </p:scale>
        <p:origin x="79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7841720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228176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0900377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5319322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6836507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1158358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120993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149611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624338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827504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0437349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0217550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521203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4278599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6249443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4724490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5313115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8A87A34-81AB-432B-8DAE-1953F412C126}" type="datetimeFigureOut">
              <a:rPr lang="en-US" smtClean="0"/>
              <a:pPr/>
              <a:t>10/23/2017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877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  <p:sldLayoutId id="2147483799" r:id="rId12"/>
    <p:sldLayoutId id="2147483800" r:id="rId13"/>
    <p:sldLayoutId id="2147483801" r:id="rId14"/>
    <p:sldLayoutId id="2147483802" r:id="rId15"/>
    <p:sldLayoutId id="2147483803" r:id="rId16"/>
    <p:sldLayoutId id="2147483804" r:id="rId17"/>
  </p:sldLayoutIdLst>
  <p:transition spd="slow">
    <p:push dir="u"/>
  </p:transition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732735" y="3048391"/>
            <a:ext cx="6815669" cy="1515533"/>
          </a:xfrm>
        </p:spPr>
        <p:txBody>
          <a:bodyPr/>
          <a:lstStyle/>
          <a:p>
            <a:r>
              <a:rPr lang="es-BO" b="1" dirty="0" smtClean="0"/>
              <a:t>PTV</a:t>
            </a:r>
            <a:endParaRPr lang="es-MX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99498" y="4613197"/>
            <a:ext cx="9001462" cy="1655762"/>
          </a:xfrm>
        </p:spPr>
        <p:txBody>
          <a:bodyPr/>
          <a:lstStyle/>
          <a:p>
            <a:r>
              <a:rPr lang="es-BO" b="1" dirty="0" smtClean="0"/>
              <a:t>Programa Terapéutico para Varones</a:t>
            </a:r>
            <a:endParaRPr lang="es-MX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9" t="2644" r="10055" b="9736"/>
          <a:stretch/>
        </p:blipFill>
        <p:spPr>
          <a:xfrm>
            <a:off x="5207599" y="1714497"/>
            <a:ext cx="1785258" cy="169817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929595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b="1" dirty="0" smtClean="0"/>
              <a:t>¿Quiénes somos?</a:t>
            </a:r>
            <a:endParaRPr lang="es-MX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95401" y="2379005"/>
            <a:ext cx="9601196" cy="3318936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s-BO" dirty="0" smtClean="0"/>
              <a:t>El PTV forma parte del conjunto de obras sociales y proyectos que la COMUNIDAD MISIONERA LAICA VICENTINA coordina como parte de la pastoral social de la parroquia de San Pedro de Sacaba</a:t>
            </a:r>
          </a:p>
          <a:p>
            <a:pPr algn="just"/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793" y="4700638"/>
            <a:ext cx="2071913" cy="133786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593" y="5369570"/>
            <a:ext cx="3376951" cy="65674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246" y="4646205"/>
            <a:ext cx="831506" cy="121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6922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b="1" dirty="0" smtClean="0"/>
              <a:t>¿Quiénes somos?</a:t>
            </a:r>
            <a:endParaRPr lang="es-MX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95402" y="2404847"/>
            <a:ext cx="9601196" cy="1412410"/>
          </a:xfrm>
        </p:spPr>
        <p:txBody>
          <a:bodyPr>
            <a:normAutofit/>
          </a:bodyPr>
          <a:lstStyle/>
          <a:p>
            <a:r>
              <a:rPr lang="es-BO" dirty="0" smtClean="0"/>
              <a:t>La comunidad Misionera Laica Vicentina, en su estrategia de contribución a la disminución de la violencia hacia la mujer establece: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263" y="3471218"/>
            <a:ext cx="1815273" cy="92977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541" y="4824084"/>
            <a:ext cx="1106716" cy="1286557"/>
          </a:xfrm>
          <a:prstGeom prst="rect">
            <a:avLst/>
          </a:prstGeom>
        </p:spPr>
      </p:pic>
      <p:sp>
        <p:nvSpPr>
          <p:cNvPr id="6" name="Marcador de contenido 2"/>
          <p:cNvSpPr txBox="1">
            <a:spLocks/>
          </p:cNvSpPr>
          <p:nvPr/>
        </p:nvSpPr>
        <p:spPr>
          <a:xfrm>
            <a:off x="1646934" y="3753137"/>
            <a:ext cx="5563368" cy="22695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BO" dirty="0"/>
              <a:t>Centro de Atención a la </a:t>
            </a:r>
            <a:r>
              <a:rPr lang="es-BO" dirty="0" smtClean="0"/>
              <a:t>Mujer</a:t>
            </a:r>
          </a:p>
          <a:p>
            <a:endParaRPr lang="es-BO" dirty="0"/>
          </a:p>
          <a:p>
            <a:pPr marL="0" indent="0">
              <a:buNone/>
            </a:pPr>
            <a:endParaRPr lang="es-BO" dirty="0"/>
          </a:p>
          <a:p>
            <a:r>
              <a:rPr lang="es-BO" dirty="0" smtClean="0"/>
              <a:t>Programa Terapéutico para Varones</a:t>
            </a:r>
          </a:p>
          <a:p>
            <a:endParaRPr lang="es-BO" dirty="0" smtClean="0"/>
          </a:p>
          <a:p>
            <a:pPr marL="0" indent="0">
              <a:buNone/>
            </a:pPr>
            <a:endParaRPr lang="es-BO" dirty="0" smtClean="0"/>
          </a:p>
        </p:txBody>
      </p:sp>
    </p:spTree>
    <p:extLst>
      <p:ext uri="{BB962C8B-B14F-4D97-AF65-F5344CB8AC3E}">
        <p14:creationId xmlns:p14="http://schemas.microsoft.com/office/powerpoint/2010/main" val="1735467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b="1" dirty="0" smtClean="0"/>
              <a:t>¿Con quiénes trabajamos?</a:t>
            </a:r>
            <a:endParaRPr lang="es-MX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95402" y="2285999"/>
            <a:ext cx="9601196" cy="331893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s-BO" dirty="0" smtClean="0"/>
              <a:t>PTV y CAM </a:t>
            </a:r>
            <a:r>
              <a:rPr lang="es-BO" dirty="0"/>
              <a:t>a través de una alianza estratégica coordinan sus acciones con las instancias receptoras y promotoras de denuncia (Ley 348</a:t>
            </a:r>
            <a:r>
              <a:rPr lang="es-BO" dirty="0" smtClean="0"/>
              <a:t>)</a:t>
            </a:r>
          </a:p>
          <a:p>
            <a:pPr marL="0" indent="0">
              <a:lnSpc>
                <a:spcPct val="150000"/>
              </a:lnSpc>
              <a:buNone/>
            </a:pPr>
            <a:endParaRPr lang="es-BO" dirty="0" smtClean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3690258" y="3589866"/>
            <a:ext cx="2158999" cy="30165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50000"/>
              </a:lnSpc>
            </a:pPr>
            <a:r>
              <a:rPr lang="es-BO" dirty="0" err="1"/>
              <a:t>SLIM´s</a:t>
            </a:r>
            <a:endParaRPr lang="es-BO" dirty="0"/>
          </a:p>
          <a:p>
            <a:pPr lvl="1">
              <a:lnSpc>
                <a:spcPct val="150000"/>
              </a:lnSpc>
            </a:pPr>
            <a:r>
              <a:rPr lang="es-BO" dirty="0" err="1"/>
              <a:t>DNA´s</a:t>
            </a:r>
            <a:endParaRPr lang="es-BO" dirty="0"/>
          </a:p>
          <a:p>
            <a:pPr lvl="1">
              <a:lnSpc>
                <a:spcPct val="150000"/>
              </a:lnSpc>
            </a:pPr>
            <a:r>
              <a:rPr lang="es-BO" dirty="0" err="1"/>
              <a:t>FELCV´s</a:t>
            </a:r>
            <a:endParaRPr lang="es-BO" dirty="0"/>
          </a:p>
          <a:p>
            <a:pPr lvl="1">
              <a:lnSpc>
                <a:spcPct val="150000"/>
              </a:lnSpc>
            </a:pPr>
            <a:r>
              <a:rPr lang="es-BO" dirty="0"/>
              <a:t>Fiscalías</a:t>
            </a:r>
            <a:endParaRPr lang="es-MX" dirty="0"/>
          </a:p>
          <a:p>
            <a:pPr marL="0" indent="0">
              <a:lnSpc>
                <a:spcPct val="150000"/>
              </a:lnSpc>
              <a:buFont typeface="Arial"/>
              <a:buNone/>
            </a:pPr>
            <a:endParaRPr lang="es-BO" dirty="0" smtClean="0"/>
          </a:p>
        </p:txBody>
      </p:sp>
    </p:spTree>
    <p:extLst>
      <p:ext uri="{BB962C8B-B14F-4D97-AF65-F5344CB8AC3E}">
        <p14:creationId xmlns:p14="http://schemas.microsoft.com/office/powerpoint/2010/main" val="25566891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b="1" dirty="0" smtClean="0"/>
              <a:t>¿Qué es PTV?</a:t>
            </a:r>
            <a:endParaRPr lang="es-MX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922154" y="2559346"/>
            <a:ext cx="5441046" cy="137643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s-BO" dirty="0" smtClean="0"/>
              <a:t>Brinda atención terapéutica especializada</a:t>
            </a:r>
          </a:p>
          <a:p>
            <a:endParaRPr lang="es-BO" dirty="0"/>
          </a:p>
          <a:p>
            <a:endParaRPr lang="es-BO" dirty="0" smtClean="0"/>
          </a:p>
          <a:p>
            <a:endParaRPr lang="es-BO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716" y="2556930"/>
            <a:ext cx="2608941" cy="1739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679" y="4296224"/>
            <a:ext cx="2717033" cy="1811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Marcador de contenido 2"/>
          <p:cNvSpPr txBox="1">
            <a:spLocks/>
          </p:cNvSpPr>
          <p:nvPr/>
        </p:nvSpPr>
        <p:spPr>
          <a:xfrm>
            <a:off x="2122716" y="4731140"/>
            <a:ext cx="5018313" cy="13764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s-BO" dirty="0" smtClean="0"/>
              <a:t>Busca un cambio de conducta y prevención de nuevos episodios</a:t>
            </a:r>
          </a:p>
          <a:p>
            <a:endParaRPr lang="es-BO" dirty="0" smtClean="0"/>
          </a:p>
          <a:p>
            <a:endParaRPr lang="es-BO" dirty="0" smtClean="0"/>
          </a:p>
        </p:txBody>
      </p:sp>
    </p:spTree>
    <p:extLst>
      <p:ext uri="{BB962C8B-B14F-4D97-AF65-F5344CB8AC3E}">
        <p14:creationId xmlns:p14="http://schemas.microsoft.com/office/powerpoint/2010/main" val="40605180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b="1" dirty="0" smtClean="0"/>
              <a:t>Destinatarios</a:t>
            </a:r>
            <a:endParaRPr lang="es-MX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90486" y="2796418"/>
            <a:ext cx="5323113" cy="371323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s-BO" dirty="0" smtClean="0"/>
              <a:t>Varones mayores de edad con conductas agresivas y/o violentas remitidos por instancias públicas, privadas y/o que llegan de manera voluntaria</a:t>
            </a: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7983" y="2556932"/>
            <a:ext cx="2705446" cy="3609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53078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b="1" dirty="0" smtClean="0"/>
              <a:t>Áreas de intervención</a:t>
            </a:r>
            <a:endParaRPr lang="es-MX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104570" y="2629503"/>
            <a:ext cx="6861628" cy="331893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s-BO" sz="3600" dirty="0" smtClean="0"/>
              <a:t>Incidencia</a:t>
            </a:r>
          </a:p>
          <a:p>
            <a:pPr>
              <a:lnSpc>
                <a:spcPct val="150000"/>
              </a:lnSpc>
            </a:pPr>
            <a:r>
              <a:rPr lang="es-BO" sz="3600" dirty="0" smtClean="0"/>
              <a:t>Atención</a:t>
            </a:r>
          </a:p>
          <a:p>
            <a:pPr>
              <a:lnSpc>
                <a:spcPct val="150000"/>
              </a:lnSpc>
            </a:pPr>
            <a:r>
              <a:rPr lang="es-BO" sz="3600" dirty="0" smtClean="0"/>
              <a:t>Prevención y sensibilización </a:t>
            </a:r>
            <a:endParaRPr lang="es-MX" sz="3600" dirty="0"/>
          </a:p>
        </p:txBody>
      </p:sp>
    </p:spTree>
    <p:extLst>
      <p:ext uri="{BB962C8B-B14F-4D97-AF65-F5344CB8AC3E}">
        <p14:creationId xmlns:p14="http://schemas.microsoft.com/office/powerpoint/2010/main" val="3296952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8501" y="1417560"/>
            <a:ext cx="4047672" cy="1303867"/>
          </a:xfrm>
        </p:spPr>
        <p:txBody>
          <a:bodyPr/>
          <a:lstStyle/>
          <a:p>
            <a:r>
              <a:rPr lang="es-BO" b="1" dirty="0" smtClean="0"/>
              <a:t>Incidencia</a:t>
            </a:r>
            <a:endParaRPr lang="es-MX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41613" y="2395567"/>
            <a:ext cx="9601196" cy="35680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s-BO" dirty="0" smtClean="0"/>
              <a:t>Establecimiento de alianzas estratégicas con instancias públicas y privadas</a:t>
            </a:r>
          </a:p>
          <a:p>
            <a:pPr lvl="1">
              <a:lnSpc>
                <a:spcPct val="150000"/>
              </a:lnSpc>
            </a:pPr>
            <a:r>
              <a:rPr lang="es-BO" dirty="0" smtClean="0"/>
              <a:t>Instalación de la mesa interinstitucional </a:t>
            </a:r>
          </a:p>
          <a:p>
            <a:pPr lvl="1">
              <a:lnSpc>
                <a:spcPct val="150000"/>
              </a:lnSpc>
            </a:pPr>
            <a:r>
              <a:rPr lang="es-BO" dirty="0" smtClean="0"/>
              <a:t>Elaboración de protocolos y rutas de atención, intervención y derivación</a:t>
            </a:r>
          </a:p>
          <a:p>
            <a:pPr lvl="1">
              <a:lnSpc>
                <a:spcPct val="150000"/>
              </a:lnSpc>
            </a:pPr>
            <a:r>
              <a:rPr lang="es-BO" dirty="0" smtClean="0"/>
              <a:t>Conversatorio con aliados</a:t>
            </a:r>
          </a:p>
          <a:p>
            <a:pPr lvl="1">
              <a:lnSpc>
                <a:spcPct val="150000"/>
              </a:lnSpc>
            </a:pPr>
            <a:r>
              <a:rPr lang="es-BO" dirty="0" smtClean="0"/>
              <a:t>Foros debate</a:t>
            </a: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698501" y="401560"/>
            <a:ext cx="6252026" cy="128209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B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Áreas de intervención:</a:t>
            </a:r>
            <a:endParaRPr lang="es-MX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492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75657" y="1388532"/>
            <a:ext cx="2855684" cy="1303867"/>
          </a:xfrm>
        </p:spPr>
        <p:txBody>
          <a:bodyPr/>
          <a:lstStyle/>
          <a:p>
            <a:r>
              <a:rPr lang="es-BO" b="1" dirty="0" smtClean="0"/>
              <a:t>Atención</a:t>
            </a:r>
            <a:endParaRPr lang="es-MX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872441" y="2997484"/>
            <a:ext cx="6934199" cy="386051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s-BO" dirty="0" smtClean="0"/>
              <a:t>Intervención social</a:t>
            </a:r>
          </a:p>
          <a:p>
            <a:pPr>
              <a:lnSpc>
                <a:spcPct val="150000"/>
              </a:lnSpc>
            </a:pPr>
            <a:r>
              <a:rPr lang="es-BO" dirty="0" smtClean="0"/>
              <a:t>Intervención terapéutica</a:t>
            </a:r>
          </a:p>
          <a:p>
            <a:pPr>
              <a:lnSpc>
                <a:spcPct val="150000"/>
              </a:lnSpc>
            </a:pPr>
            <a:r>
              <a:rPr lang="es-BO" dirty="0" smtClean="0"/>
              <a:t>Seguimiento y acompañamiento externo</a:t>
            </a:r>
            <a:endParaRPr lang="es-MX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742044" y="445103"/>
            <a:ext cx="6252026" cy="128209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B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Áreas de intervención:</a:t>
            </a:r>
            <a:endParaRPr lang="es-MX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7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3198" y="1392628"/>
            <a:ext cx="6905169" cy="1303867"/>
          </a:xfrm>
        </p:spPr>
        <p:txBody>
          <a:bodyPr/>
          <a:lstStyle/>
          <a:p>
            <a:r>
              <a:rPr lang="es-BO" dirty="0" smtClean="0"/>
              <a:t>Intervención social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492190" y="2973791"/>
            <a:ext cx="9601196" cy="3318936"/>
          </a:xfrm>
        </p:spPr>
        <p:txBody>
          <a:bodyPr/>
          <a:lstStyle/>
          <a:p>
            <a:r>
              <a:rPr lang="es-BO" dirty="0" smtClean="0"/>
              <a:t>Entrevista de valoración</a:t>
            </a:r>
          </a:p>
          <a:p>
            <a:pPr marL="0" indent="0">
              <a:buNone/>
            </a:pPr>
            <a:endParaRPr lang="es-BO" dirty="0" smtClean="0"/>
          </a:p>
          <a:p>
            <a:r>
              <a:rPr lang="es-BO" dirty="0" smtClean="0"/>
              <a:t>Seguimiento de caso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335644" y="472453"/>
            <a:ext cx="9592128" cy="128209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B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Áreas de intervención (Atención)</a:t>
            </a:r>
            <a:endParaRPr lang="es-MX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72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34145" y="1356296"/>
            <a:ext cx="6905169" cy="1303867"/>
          </a:xfrm>
        </p:spPr>
        <p:txBody>
          <a:bodyPr/>
          <a:lstStyle/>
          <a:p>
            <a:r>
              <a:rPr lang="es-BO" dirty="0" smtClean="0"/>
              <a:t>Intervención terapéutica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BO" b="1" dirty="0" smtClean="0"/>
              <a:t>20 Sesiones individuales</a:t>
            </a:r>
          </a:p>
          <a:p>
            <a:r>
              <a:rPr lang="es-BO" dirty="0" smtClean="0"/>
              <a:t>Escucha clínica </a:t>
            </a:r>
          </a:p>
          <a:p>
            <a:r>
              <a:rPr lang="es-BO" dirty="0" smtClean="0"/>
              <a:t>Transferencia</a:t>
            </a:r>
          </a:p>
          <a:p>
            <a:r>
              <a:rPr lang="es-BO" dirty="0" smtClean="0"/>
              <a:t>Implicación subjetiva</a:t>
            </a:r>
          </a:p>
          <a:p>
            <a:r>
              <a:rPr lang="es-BO" dirty="0" smtClean="0"/>
              <a:t>Localización subjetiva</a:t>
            </a:r>
          </a:p>
          <a:p>
            <a:r>
              <a:rPr lang="es-BO" dirty="0" smtClean="0"/>
              <a:t>Rectificación subjetiva</a:t>
            </a:r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841" y="2556932"/>
            <a:ext cx="3788230" cy="2811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948" y="2836059"/>
            <a:ext cx="3086101" cy="3039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335644" y="472453"/>
            <a:ext cx="9592128" cy="128209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B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Áreas de intervención (Atención)</a:t>
            </a:r>
            <a:endParaRPr lang="es-MX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845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417284" y="1420028"/>
            <a:ext cx="9601196" cy="1303867"/>
          </a:xfrm>
        </p:spPr>
        <p:txBody>
          <a:bodyPr/>
          <a:lstStyle/>
          <a:p>
            <a:r>
              <a:rPr lang="es-BO" dirty="0" smtClean="0"/>
              <a:t>Intervención terapéutica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95402" y="2285999"/>
            <a:ext cx="9601196" cy="393095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s-BO" dirty="0" smtClean="0"/>
              <a:t>6 Sesiones de reflexión grupal</a:t>
            </a:r>
          </a:p>
          <a:p>
            <a:pPr lvl="1">
              <a:lnSpc>
                <a:spcPct val="150000"/>
              </a:lnSpc>
            </a:pPr>
            <a:r>
              <a:rPr lang="es-BO" dirty="0"/>
              <a:t>Motivación</a:t>
            </a:r>
            <a:endParaRPr lang="es-MX" dirty="0"/>
          </a:p>
          <a:p>
            <a:pPr lvl="1">
              <a:lnSpc>
                <a:spcPct val="150000"/>
              </a:lnSpc>
            </a:pPr>
            <a:r>
              <a:rPr lang="es-BO" dirty="0" smtClean="0"/>
              <a:t>Masculinidad</a:t>
            </a:r>
          </a:p>
          <a:p>
            <a:pPr lvl="1">
              <a:lnSpc>
                <a:spcPct val="150000"/>
              </a:lnSpc>
            </a:pPr>
            <a:r>
              <a:rPr lang="es-BO" dirty="0" smtClean="0"/>
              <a:t>Relaciones de pareja</a:t>
            </a:r>
            <a:endParaRPr lang="es-BO" dirty="0"/>
          </a:p>
          <a:p>
            <a:pPr lvl="1">
              <a:lnSpc>
                <a:spcPct val="150000"/>
              </a:lnSpc>
            </a:pPr>
            <a:r>
              <a:rPr lang="es-BO" dirty="0" smtClean="0"/>
              <a:t>Emociones implicadas en el acto violento</a:t>
            </a:r>
          </a:p>
          <a:p>
            <a:pPr lvl="1">
              <a:lnSpc>
                <a:spcPct val="150000"/>
              </a:lnSpc>
            </a:pPr>
            <a:r>
              <a:rPr lang="es-BO" dirty="0" smtClean="0"/>
              <a:t>Violencia</a:t>
            </a:r>
          </a:p>
          <a:p>
            <a:pPr lvl="1">
              <a:lnSpc>
                <a:spcPct val="150000"/>
              </a:lnSpc>
            </a:pPr>
            <a:r>
              <a:rPr lang="es-BO" dirty="0" smtClean="0"/>
              <a:t>Relaciones interpersonales, resolución de conflictos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448127" y="414396"/>
            <a:ext cx="9592128" cy="128209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B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Áreas de intervención (Atención)</a:t>
            </a:r>
            <a:endParaRPr lang="es-MX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372" y="2554514"/>
            <a:ext cx="3911079" cy="29318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1341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6740" y="1446922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s-BO" dirty="0" smtClean="0"/>
              <a:t>Seguimiento y acompañamiento externo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290485" y="3065928"/>
            <a:ext cx="9601196" cy="393095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s-BO" dirty="0" smtClean="0"/>
              <a:t>Entrevista de seguimiento</a:t>
            </a:r>
          </a:p>
          <a:p>
            <a:pPr>
              <a:lnSpc>
                <a:spcPct val="150000"/>
              </a:lnSpc>
            </a:pPr>
            <a:r>
              <a:rPr lang="es-BO" dirty="0" smtClean="0"/>
              <a:t>Redes de apoyo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448127" y="414396"/>
            <a:ext cx="9592128" cy="128209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B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Áreas de intervención (Atención)</a:t>
            </a:r>
            <a:endParaRPr lang="es-MX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661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8329" y="1446589"/>
            <a:ext cx="10403112" cy="1303867"/>
          </a:xfrm>
        </p:spPr>
        <p:txBody>
          <a:bodyPr>
            <a:normAutofit fontScale="90000"/>
          </a:bodyPr>
          <a:lstStyle/>
          <a:p>
            <a:r>
              <a:rPr lang="es-BO" b="1" dirty="0" smtClean="0"/>
              <a:t>Prevención y Sensibilización comunitaria</a:t>
            </a:r>
            <a:endParaRPr lang="es-MX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BO" dirty="0" smtClean="0"/>
              <a:t>Prevención y talleres de sensibilización</a:t>
            </a: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9090" y="3323772"/>
            <a:ext cx="4673818" cy="2681913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633077" y="518883"/>
            <a:ext cx="6252026" cy="128209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B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Áreas de intervención:</a:t>
            </a:r>
            <a:endParaRPr lang="es-MX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77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528" y="1725705"/>
            <a:ext cx="5091953" cy="34917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7764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9" t="2644" r="10055" b="9736"/>
          <a:stretch/>
        </p:blipFill>
        <p:spPr>
          <a:xfrm>
            <a:off x="2561768" y="1747034"/>
            <a:ext cx="942218" cy="896256"/>
          </a:xfrm>
          <a:prstGeom prst="ellipse">
            <a:avLst/>
          </a:prstGeom>
        </p:spPr>
      </p:pic>
      <p:sp>
        <p:nvSpPr>
          <p:cNvPr id="5" name="Título 4"/>
          <p:cNvSpPr>
            <a:spLocks noGrp="1"/>
          </p:cNvSpPr>
          <p:nvPr>
            <p:ph type="ctrTitle"/>
          </p:nvPr>
        </p:nvSpPr>
        <p:spPr>
          <a:xfrm>
            <a:off x="2704004" y="2002967"/>
            <a:ext cx="6815669" cy="1515533"/>
          </a:xfrm>
        </p:spPr>
        <p:txBody>
          <a:bodyPr/>
          <a:lstStyle/>
          <a:p>
            <a:r>
              <a:rPr lang="es-BO" dirty="0" smtClean="0"/>
              <a:t>Gracias</a:t>
            </a:r>
            <a:endParaRPr lang="es-MX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768" y="3820328"/>
            <a:ext cx="1770895" cy="114349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066" y="4398372"/>
            <a:ext cx="2785480" cy="54171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026" y="3899804"/>
            <a:ext cx="727626" cy="1064016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449" y="1830960"/>
            <a:ext cx="1815273" cy="92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5703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Rojo naranja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gá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265</TotalTime>
  <Words>302</Words>
  <Application>Microsoft Office PowerPoint</Application>
  <PresentationFormat>Panorámica</PresentationFormat>
  <Paragraphs>68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8" baseType="lpstr">
      <vt:lpstr>Arial</vt:lpstr>
      <vt:lpstr>Orgánico</vt:lpstr>
      <vt:lpstr>PTV</vt:lpstr>
      <vt:lpstr>¿Quiénes somos?</vt:lpstr>
      <vt:lpstr>¿Quiénes somos?</vt:lpstr>
      <vt:lpstr>¿Con quiénes trabajamos?</vt:lpstr>
      <vt:lpstr>¿Qué es PTV?</vt:lpstr>
      <vt:lpstr>Destinatarios</vt:lpstr>
      <vt:lpstr>Áreas de intervención</vt:lpstr>
      <vt:lpstr>Incidencia</vt:lpstr>
      <vt:lpstr>Atención</vt:lpstr>
      <vt:lpstr>Intervención social</vt:lpstr>
      <vt:lpstr>Intervención terapéutica</vt:lpstr>
      <vt:lpstr>Intervención terapéutica</vt:lpstr>
      <vt:lpstr>Seguimiento y acompañamiento externo</vt:lpstr>
      <vt:lpstr>Prevención y Sensibilización comunitaria</vt:lpstr>
      <vt:lpstr>Presentación de PowerPoint</vt:lpstr>
      <vt:lpstr>Gracias</vt:lpstr>
    </vt:vector>
  </TitlesOfParts>
  <Company>eXit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 terapéutico para varones</dc:title>
  <dc:creator>Usuario de Windows</dc:creator>
  <cp:lastModifiedBy>DELL14</cp:lastModifiedBy>
  <cp:revision>22</cp:revision>
  <dcterms:created xsi:type="dcterms:W3CDTF">2017-10-18T13:03:01Z</dcterms:created>
  <dcterms:modified xsi:type="dcterms:W3CDTF">2017-10-23T16:35:17Z</dcterms:modified>
</cp:coreProperties>
</file>